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gerian" panose="04020705040A02060702" pitchFamily="82" charset="0"/>
      <p:regular r:id="rId14"/>
    </p:embeddedFont>
    <p:embeddedFont>
      <p:font typeface="Roboto" pitchFamily="2" charset="0"/>
      <p:regular r:id="rId15"/>
      <p:bold r:id="rId16"/>
    </p:embeddedFont>
    <p:embeddedFont>
      <p:font typeface="Roboto Mono Medium" panose="00000009000000000000" pitchFamily="49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581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39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Global CO2 Emissions Modeling and Analysis via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304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 Chaitanya Kumar-21J41A66F6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 Snehalatha Reddy-21J41A66E6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 Rakshitha-21J41A66H6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027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 Karthikeya-21J41A66J7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343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Challenges and Future Directions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gaps and model complexity remain challenges. Future work involves incorporating climate feedback loops. Enhanced computing power can improve predictions. Collaboration is crucial for global impact.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5009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Gaps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60231" y="4684871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782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Complexity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59127" y="3733800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623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Climate Feedback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83354" y="6459974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E654882-A0FA-A392-EBDB-B8E79EAAC3FE}"/>
              </a:ext>
            </a:extLst>
          </p:cNvPr>
          <p:cNvSpPr/>
          <p:nvPr/>
        </p:nvSpPr>
        <p:spPr>
          <a:xfrm>
            <a:off x="4313320" y="2719137"/>
            <a:ext cx="5787190" cy="231006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500" b="1" i="1" dirty="0">
                <a:latin typeface="Algerian" panose="04020705040A02060702" pitchFamily="82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1059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524351"/>
            <a:ext cx="7809309" cy="119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kern="0" spc="-113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Urgency of CO2 Reduction and Modeling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345" y="2002155"/>
            <a:ext cx="7809309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1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Rising CO2 levels are driving climate change. Accurate modeling is crucial for effective mitigation. Machine learning offers powerful tools for this task. It helps us understand complex emission patterns.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5" y="3132058"/>
            <a:ext cx="953453" cy="11440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06786" y="3322677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56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Urgency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906786" y="3734872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1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CO2 levels are rising rapidly.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45" y="4276130"/>
            <a:ext cx="953453" cy="11440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06786" y="4466749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56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Modeling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906786" y="4878943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1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 for mitigation.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45" y="5420201"/>
            <a:ext cx="953453" cy="11440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06786" y="5610820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56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Machine Learning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906786" y="6023015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1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powerful tools.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45" y="6564273"/>
            <a:ext cx="953453" cy="114407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06786" y="6754892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56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Understanding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906786" y="7167086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1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complex emission patterns.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2484"/>
            <a:ext cx="10989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Acquisition and Preprocessing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14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built a dataset from global sources. This included energy consumption and industrial output. Data preprocessing involved cleaning and normalization. This ensures data quality and consistency. This is crucial for reliable modeling.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Global Sources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Wide range of energy and industrial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missing and incorrect values.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42961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Scaling data for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1883"/>
            <a:ext cx="6141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082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predictors were identified using domain expertise. Population density and GDP were strong indicators. Sector-specific data, like transportation emissions, mattered too. Feature selection improved model performance greatly.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487585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28137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Population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77179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Density impacts emissions.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4487585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2304" y="5281374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GDP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12304" y="5771793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Economic activity matters.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4487585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4538" y="528137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Transportation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44538" y="5771793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Emissions are key.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7434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Machine Learning Models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selected regression and time series models. Random forests and ARIMA were tested extensively. Model training involved optimizing parameters. Hyperparameter tuning enhanced predictive accuracy.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Regression Models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Forests for accuracy.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25829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Time Series Models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ARIMA for temporal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20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Validation and Evaluation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997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used unseen data to prevent overfitting. Metrics included R-squared and RMSE. The models showed strong predictive power. Accuracy and reliability were carefully assessed.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698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951905" y="4783812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698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Unseen Data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518922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Prevented overfitting.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698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0" name="Text 7"/>
          <p:cNvSpPr/>
          <p:nvPr/>
        </p:nvSpPr>
        <p:spPr>
          <a:xfrm>
            <a:off x="4843582" y="4783812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698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R-squared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518922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Measured variance.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0340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951905" y="6119098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RMSE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5245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Measured error.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8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Regional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469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Emission patterns varied across regions significantly. Developed countries showed higher per capita emissions. Developing countries saw rapid emission growth. Targeted policies can address these disparities.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605111" y="3890843"/>
            <a:ext cx="30480" cy="2840712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845022" y="438590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7" name="Shape 4"/>
          <p:cNvSpPr/>
          <p:nvPr/>
        </p:nvSpPr>
        <p:spPr>
          <a:xfrm>
            <a:off x="6365200" y="41459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523315" y="4231005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867888" y="4117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Developed Nations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67888" y="460807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emissions per capita.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45022" y="591966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2" name="Shape 9"/>
          <p:cNvSpPr/>
          <p:nvPr/>
        </p:nvSpPr>
        <p:spPr>
          <a:xfrm>
            <a:off x="6365200" y="5679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6523315" y="5764768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867888" y="5651421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Developing Nations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67888" y="614183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Rapid emission growth.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Scenario Planning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69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predicted future emissions under different scenarios. These included policy changes and technological advancements. Aggressive policies can significantly reduce emissions. This informs strategic climate action planning.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917871"/>
            <a:ext cx="2152055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73592" y="4182189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4144685"/>
            <a:ext cx="16154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Low Policy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187077" y="473892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782503"/>
            <a:ext cx="4304109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592" y="4959668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5009317"/>
            <a:ext cx="2100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Medium Policy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63164" y="560355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647134"/>
            <a:ext cx="645616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3473" y="5824299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873948"/>
            <a:ext cx="1777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High Policy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13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Case Studies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3073" y="1739384"/>
            <a:ext cx="130842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cities have successfully reduced emissions via ML. Smart grids and optimized transportation are key. These examples offer valuable lessons. They show the potential of data-driven solutions.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694623"/>
            <a:ext cx="6209705" cy="38378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073" y="680858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Smart Grids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3073" y="7286149"/>
            <a:ext cx="63765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energy use.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816" y="2694623"/>
            <a:ext cx="6209705" cy="38378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0816" y="680858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Transportation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80816" y="7286149"/>
            <a:ext cx="63765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routes.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480</Words>
  <Application>Microsoft Office PowerPoint</Application>
  <PresentationFormat>Custom</PresentationFormat>
  <Paragraphs>90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Mono Medium</vt:lpstr>
      <vt:lpstr>Roboto</vt:lpstr>
      <vt:lpstr>Algerian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Kalipindi Chaitanya Kumar</cp:lastModifiedBy>
  <cp:revision>2</cp:revision>
  <dcterms:created xsi:type="dcterms:W3CDTF">2025-02-18T04:58:20Z</dcterms:created>
  <dcterms:modified xsi:type="dcterms:W3CDTF">2025-02-18T05:01:57Z</dcterms:modified>
</cp:coreProperties>
</file>